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6a459c53c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76a459c53c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modsecurity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ed60fc9e9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ed60fc9e9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modsecurity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ed60fc9e9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ed60fc9e9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modsecurity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6dac5f60bb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6dac5f60bb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dac5f60bb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6dac5f60bb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6dac5f60bb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6dac5f60bb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6dac5f60bb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6dac5f60bb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many people attended RVAPT last semester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Experience with any type/kind of Offensive Security activity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Tutorial, hackthebox, using security tools, vulnhub, wargames, certifications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Experience with following tools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Nmap,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6dac5f60bb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6dac5f60bb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Register to Hackthebox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Automate the process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 requests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 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 json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 base64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 codecs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howtoURL = "https://www.hackthebox.eu/api/invite/how/to/generate"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generate = "https://hackthebox.eu/api/invite/generate"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headers = {'accept': 'application/json text/javascript', 'user-agent':'Mozilla/5.0 (Windows NT 10.0; Win64; x64) AppleWebKit/537.36 (KHTML, like Gecko) Chrome/79.0.3945.88 Safari/537.36'}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 = requests.post(howtoURL,headers=headers)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json_data = json.loads(res.text)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message = json_data['data']['data']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enctype = json_data['data']['enctype']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print("[DEBUG] message = ", message)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print("[DEBUG] encoding = ", enctype)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enctype == "BASE64":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decoded = base64.b64decode(message)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print(decoded)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else: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decoded = codecs.encode(message, 'rot13')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print(decoded)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6dac5f60bb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6dac5f60bb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d60fc9e96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d60fc9e9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ed60fc9e9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ed60fc9e9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6dac5f60bb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6dac5f60bb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6dac5f60bb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6dac5f60bb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6dac5f60bb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6dac5f60bb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6dac5f60bb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6dac5f60bb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6dac5f60bb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6dac5f60bb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Pre-engagement, Recon, </a:t>
            </a:r>
            <a:r>
              <a:rPr lang="en"/>
              <a:t>Threat modeling(no), </a:t>
            </a:r>
            <a:r>
              <a:rPr lang="en"/>
              <a:t>Vulnerability analysis, Exploitation, Post-exploitation, Reporting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Mohad from here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signin.rvapt.ritsec.club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6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RVAPT - 0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and Plans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Penetration Testing?</a:t>
            </a:r>
            <a:endParaRPr/>
          </a:p>
        </p:txBody>
      </p:sp>
      <p:sp>
        <p:nvSpPr>
          <p:cNvPr id="115" name="Google Shape;115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Security audit where testers attempt to find and exploit vulnerabilities in a target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2++ individuals → </a:t>
            </a:r>
            <a:r>
              <a:rPr lang="en"/>
              <a:t>Find vulnerabilities →  </a:t>
            </a:r>
            <a:r>
              <a:rPr lang="en"/>
              <a:t>“Hack” target → Report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“Find weakness before the bad guys do”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“Is XYZ actually implemented? Is it implemented the way it should be?”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Goal = Better security, marketing, compliance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is it different than</a:t>
            </a:r>
            <a:r>
              <a:rPr lang="en"/>
              <a:t> Vulnerability Assessment?</a:t>
            </a:r>
            <a:endParaRPr/>
          </a:p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vulnerability assessment only focuses on discovery of </a:t>
            </a:r>
            <a:r>
              <a:rPr lang="en"/>
              <a:t>possible</a:t>
            </a:r>
            <a:r>
              <a:rPr lang="en"/>
              <a:t> vulnerabilities/bugs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pentest includes actually </a:t>
            </a:r>
            <a:r>
              <a:rPr lang="en"/>
              <a:t>exploiting</a:t>
            </a:r>
            <a:r>
              <a:rPr lang="en"/>
              <a:t> the vulnerabilities discovered to determine business impact across an entire system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is it different than Red Teaming?</a:t>
            </a:r>
            <a:endParaRPr/>
          </a:p>
        </p:txBody>
      </p:sp>
      <p:sp>
        <p:nvSpPr>
          <p:cNvPr id="127" name="Google Shape;12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 teaming: Similar to a pentest, but more actual hackery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Focus is on stealth and full </a:t>
            </a:r>
            <a:r>
              <a:rPr lang="en"/>
              <a:t>compromise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Find vulnerability → Exploit vuln → Escalate Privs/Lateral Movement 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LIKE A NINJA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Topics</a:t>
            </a:r>
            <a:endParaRPr/>
          </a:p>
        </p:txBody>
      </p:sp>
      <p:sp>
        <p:nvSpPr>
          <p:cNvPr id="133" name="Google Shape;133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Pre-Engagement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Reconnaissance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Passive (OSINT)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Active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Exploitation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Post-Exploitation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Priv.Esc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Lateral Movement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Reporting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 Team - Persistence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Mini Competition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RVAPT &amp; CPTC </a:t>
            </a:r>
            <a:endParaRPr/>
          </a:p>
        </p:txBody>
      </p:sp>
      <p:sp>
        <p:nvSpPr>
          <p:cNvPr id="139" name="Google Shape;139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Collegiate Penetration Testing Competition 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Simulated Penetration Testing - Full Experience 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Fun + Lessons + Networking + Jobs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Prepare for CPTC experience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Skill Assessment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Skill Assessment 2 - Technical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1283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Sign-In!!!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0" y="2066875"/>
            <a:ext cx="9144000" cy="6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 u="sng">
                <a:solidFill>
                  <a:schemeClr val="hlink"/>
                </a:solidFill>
                <a:hlinkClick r:id="rId3"/>
              </a:rPr>
              <a:t>signin.rvapt.ritsec.club</a:t>
            </a:r>
            <a:endParaRPr sz="2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1283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coming! Here’s the RVAPT Flag!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0" y="2066875"/>
            <a:ext cx="9144000" cy="6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DCDDDE"/>
                </a:solidFill>
              </a:rPr>
              <a:t>RS{HACK_OUTSIDE_THE_BOX}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Whoami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What is RVAPT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Goal of RVAPT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Semester Plan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What is Penetration Testing?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RVAPT &amp; CTPC 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Skill Assessment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Skill Assessment 2 - Technical (Demo)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Whoami - Spencer Roth </a:t>
            </a:r>
            <a:endParaRPr/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Former RITSEC Treasurer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3.5 Year BS/MS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Internet Measurement Research 									Background: Publication at ACM IMC</a:t>
            </a:r>
            <a:endParaRPr/>
          </a:p>
          <a:p>
            <a:pPr indent="-273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Char char="●"/>
            </a:pPr>
            <a:r>
              <a:t/>
            </a:r>
            <a:endParaRPr sz="7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Offensive Security Experience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Current Interests: Penetration Testing, Red teaming, IoT, Mobile, WebApp</a:t>
            </a:r>
            <a:endParaRPr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125" y="3146900"/>
            <a:ext cx="2079974" cy="22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2250" y="3547525"/>
            <a:ext cx="1032723" cy="72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29675" y="3253875"/>
            <a:ext cx="1484650" cy="98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7"/>
          <p:cNvPicPr preferRelativeResize="0"/>
          <p:nvPr/>
        </p:nvPicPr>
        <p:blipFill rotWithShape="1">
          <a:blip r:embed="rId6">
            <a:alphaModFix/>
          </a:blip>
          <a:srcRect b="0" l="15171" r="15073" t="4177"/>
          <a:stretch/>
        </p:blipFill>
        <p:spPr>
          <a:xfrm>
            <a:off x="5007525" y="0"/>
            <a:ext cx="4136474" cy="3055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RVAPT?</a:t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RIT Vulnerability Assessment and Penetration Testing 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Started by Ben Bornholm 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Focus on Offensive Security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“Professional Devil’s Advocate” - Prof. Olson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Vulnerability Assessment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Penetration Testing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Red Teaming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 of RVAPT</a:t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3900" y="1219175"/>
            <a:ext cx="5836434" cy="328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 of RVAPT 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Understanding Offensive Security 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Offensive Mindset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Technical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Target → Proactive Research + (Suffering) →  Unintended Behavior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Methodology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Non-Technical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Provide Value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Professionalism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Technical Writing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Become a “proper” Offensive Security oriented student/professional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Semester Plan </a:t>
            </a:r>
            <a:endParaRPr/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Focus on Penetration Testing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PTES - Penetration Testing Execution Standard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Penetration Testing 7 steps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Modified version 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 Teaming 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30 min Presentation + 30 min Lab 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(Hopefully) Mini-Competition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Full Penetration Testing against a simulated company </a:t>
            </a:r>
            <a:endParaRPr/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3425" y="1295620"/>
            <a:ext cx="3383624" cy="2552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